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13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2C176-4CAD-4FD4-AD0D-BDEBD281916F}" type="datetimeFigureOut">
              <a:rPr lang="es-ES" smtClean="0"/>
              <a:t>14/12/2012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81269-AC54-4039-8452-9A957499DF8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248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2C176-4CAD-4FD4-AD0D-BDEBD281916F}" type="datetimeFigureOut">
              <a:rPr lang="es-ES" smtClean="0"/>
              <a:t>14/12/2012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81269-AC54-4039-8452-9A957499DF8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5925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2C176-4CAD-4FD4-AD0D-BDEBD281916F}" type="datetimeFigureOut">
              <a:rPr lang="es-ES" smtClean="0"/>
              <a:t>14/12/2012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81269-AC54-4039-8452-9A957499DF8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4375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2C176-4CAD-4FD4-AD0D-BDEBD281916F}" type="datetimeFigureOut">
              <a:rPr lang="es-ES" smtClean="0"/>
              <a:t>14/12/2012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81269-AC54-4039-8452-9A957499DF8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7432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2C176-4CAD-4FD4-AD0D-BDEBD281916F}" type="datetimeFigureOut">
              <a:rPr lang="es-ES" smtClean="0"/>
              <a:t>14/12/2012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81269-AC54-4039-8452-9A957499DF8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0391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2C176-4CAD-4FD4-AD0D-BDEBD281916F}" type="datetimeFigureOut">
              <a:rPr lang="es-ES" smtClean="0"/>
              <a:t>14/12/2012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81269-AC54-4039-8452-9A957499DF8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8731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2C176-4CAD-4FD4-AD0D-BDEBD281916F}" type="datetimeFigureOut">
              <a:rPr lang="es-ES" smtClean="0"/>
              <a:t>14/12/2012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81269-AC54-4039-8452-9A957499DF8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158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2C176-4CAD-4FD4-AD0D-BDEBD281916F}" type="datetimeFigureOut">
              <a:rPr lang="es-ES" smtClean="0"/>
              <a:t>14/12/2012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81269-AC54-4039-8452-9A957499DF8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4098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2C176-4CAD-4FD4-AD0D-BDEBD281916F}" type="datetimeFigureOut">
              <a:rPr lang="es-ES" smtClean="0"/>
              <a:t>14/12/2012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81269-AC54-4039-8452-9A957499DF8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66997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2C176-4CAD-4FD4-AD0D-BDEBD281916F}" type="datetimeFigureOut">
              <a:rPr lang="es-ES" smtClean="0"/>
              <a:t>14/12/2012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81269-AC54-4039-8452-9A957499DF8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5830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2C176-4CAD-4FD4-AD0D-BDEBD281916F}" type="datetimeFigureOut">
              <a:rPr lang="es-ES" smtClean="0"/>
              <a:t>14/12/2012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81269-AC54-4039-8452-9A957499DF8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0789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12C176-4CAD-4FD4-AD0D-BDEBD281916F}" type="datetimeFigureOut">
              <a:rPr lang="es-ES" smtClean="0"/>
              <a:t>14/12/2012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81269-AC54-4039-8452-9A957499DF8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0605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 descr="C:\Users\Antonio\Desktop\Salvado\Director\Escritorio\ASP\fotos antonio\2008\Instituto marzo\SL271067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Grayscale/>
                    </a14:imgEffect>
                    <a14:imgEffect>
                      <a14:colorTemperature colorTemp="5300"/>
                    </a14:imgEffect>
                    <a14:imgEffect>
                      <a14:brightnessContrast bright="6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scene3d>
            <a:camera prst="orthographicFront">
              <a:rot lat="0" lon="21299997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187624" y="4149080"/>
            <a:ext cx="7276415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La comunidad educativa</a:t>
            </a:r>
          </a:p>
          <a:p>
            <a:pPr algn="ctr"/>
            <a:r>
              <a:rPr lang="es-E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</a:t>
            </a:r>
            <a:r>
              <a:rPr lang="es-E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el IES «Las Llamas»</a:t>
            </a:r>
          </a:p>
          <a:p>
            <a:pPr algn="ctr"/>
            <a:r>
              <a:rPr lang="es-E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</a:t>
            </a:r>
            <a:r>
              <a:rPr lang="es-E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 desea un feliz 2013</a:t>
            </a:r>
            <a:endParaRPr lang="es-E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8" name="Picture 4" descr="http://ts2.mm.bing.net/th?id=H.4971257914786957&amp;pid=1.7&amp;w=217&amp;h=147&amp;c=7&amp;rs=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0" t="15843" r="33815" b="12167"/>
          <a:stretch/>
        </p:blipFill>
        <p:spPr bwMode="auto">
          <a:xfrm>
            <a:off x="216000" y="252000"/>
            <a:ext cx="1152000" cy="1008000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2528252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14</Words>
  <Application>Microsoft Office PowerPoint</Application>
  <PresentationFormat>Presentación en pantalla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Company>Luffi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Luffi</dc:creator>
  <cp:lastModifiedBy>Luffi</cp:lastModifiedBy>
  <cp:revision>3</cp:revision>
  <dcterms:created xsi:type="dcterms:W3CDTF">2012-12-14T08:25:30Z</dcterms:created>
  <dcterms:modified xsi:type="dcterms:W3CDTF">2012-12-14T08:50:26Z</dcterms:modified>
</cp:coreProperties>
</file>